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94A48C-3726-4015-A21B-70DEAA7401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479F4-EF4D-4327-9C83-4A90ECE521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81D27-C6DB-4961-99C0-A8F5386D92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2024-04-26T16:09:04Z</dcterms:modified>
</cp:coreProperties>
</file>