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BB8EB-2750-426F-B2FF-A37B039880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FCD8B-F318-4C6A-9080-CBE6278800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FEADF-2571-42F0-966F-2692DAE54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2024-04-26T14:46:22Z</dcterms:modified>
</cp:coreProperties>
</file>