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A68A6C-1DBB-4B08-845A-37D3265025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AE0069-1F6E-43FD-B7CF-C4E0337BFF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Beryllium exposure-pathway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Author 2006. Published by Oxford University Press on behalf of the British Occupational Hygiene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BB6B73-1944-4D4F-A8B7-AB2D6DBDC3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plots illustrating the relationships of beryllium levels among (a) surface and air measurements, (b) surface and glove measurements, (c) glove and neck measurements and (d) glove and face measurements.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Author 2006. Published by Oxford University Press on behalf of the British Occupational Hygiene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BB6B73-1944-4D4F-A8B7-AB2D6DBDC33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hyg/mel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hyg/mel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Occup Hyg</a:t>
            </a:r>
            <a:r>
              <a:rPr lang="en-US" altLang="en-US" sz="1000">
                <a:solidFill>
                  <a:srgbClr val="333333"/>
                </a:solidFill>
              </a:rPr>
              <a:t>, Volume 51, Issue 1, January 2007, Pages 67–80,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https://doi.org/10.1093/annhyg/mel041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Beryllium exposure-pathway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00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Occup Hyg</a:t>
            </a:r>
            <a:r>
              <a:rPr lang="en-US" altLang="en-US" sz="1000">
                <a:solidFill>
                  <a:srgbClr val="333333"/>
                </a:solidFill>
              </a:rPr>
              <a:t>, Volume 51, Issue 1, January 2007, Pages 67–80,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https://doi.org/10.1093/annhyg/mel041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Comparison plots illustrating the relationships of beryllium levels among (a) surface and air measurements,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57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 Beryllium exposure-pathway model.
</vt:lpstr>
      <vt:lpstr>Fig. 2. Comparison plots illustrating the relationships of beryllium levels among (a) surface and air measurements,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2024-04-26T21:58:31Z</dcterms:modified>
</cp:coreProperties>
</file>