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F58F2F-2FD2-4F89-9AC5-923D07801A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D9A1C1-C058-41E4-BC62-E200714884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Risk factors associated with major nucleotide- and nucleoside-analogue reverse-transcriptase inhibitor (NRTI) toxicities.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CFE18B-EBF7-419D-A632-09BC4AE258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Therapeutic index of nucleotide- and nucleoside-analogue reverse-transcriptase inhibitors (NRTIs). The probabilities (y axis) of drug efficacy (solid-line curve) and toxicity (dashed-line curve) are analyzed with respect to drug exposure (x axis.) A narrow horizontal distance between the curves signifies a narrow therapeutic index. Biological diversity in the patient and in the disease influences the probability of drug effects (dashed horizontal arrows).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CFE18B-EBF7-419D-A632-09BC4AE2586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Host-cell-mediated sequential enzymatic phosphorylation steps required for activating the nucleotide- and nucleoside-analogue reverse-transcriptase inhibitors (NRTIs) to the triphosphate moiety. ABV, abacavir; AMPD, adenosine monophosphate deaminase; AMPK, adenosine monophosphate kinase (adenylate kinase); APT, adenosine phosphotransferase; CBV, carbovir; dCK, deoxycytidine kinase; dCMPK, deoxycytidine monophosphate kinase; ddA, 2′,3′-dideoxyadenosine; ddI, didanosine; DP, diphosphate; d4T, stavudine; FTC, emtricitabine; gK, guanylate kinase; MP, monophosphate; PMPA, tenofovir (PMPA DP is a triphosphate analogue); TDF, tenofovir disoproxil fumarate; TP, triphosphate; ZDV, zidovudine; 3TC, lamivudine; 5′NDPK, 5′ nucleoside diphosphate kinase; 5′NT, 5′ nucleotidase.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CFE18B-EBF7-419D-A632-09BC4AE2586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Cellular pharmacological data for nucleotide- and nuceloside-analogue reverse-transcriptase inhibitor (NRTI) triphosphates (TPs) in patients and in vitro and the relationship to toxicity.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CFE18B-EBF7-419D-A632-09BC4AE2586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Associations between epidemiologically identified risk factors for nucleotide- and nucleoside-analogue reverse-transcriptase inhibitor (NRTI) toxicity, proinflammation/cellular activation, and elevated NRTI triphosphate (TP) levels.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CFE18B-EBF7-419D-A632-09BC4AE2586C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816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3816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3816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3816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3816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5, 1 March 2004, Pages 743–753,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https://doi.org/10.1086/381678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Risk factors associated with major nucleotide- and nucleoside-analogue reverse-transcriptase inhibitor (NRTI)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741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5, 1 March 2004, Pages 743–753,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https://doi.org/10.1086/381678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Therapeutic index of nucleotide- and nucleoside-analogue reverse-transcriptase inhibitors (NRTIs).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84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5, 1 March 2004, Pages 743–753,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https://doi.org/10.1086/381678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Host-cell-mediated sequential enzymatic phosphorylation steps required for activating the nucleotide-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683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5, 1 March 2004, Pages 743–753,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https://doi.org/10.1086/381678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Cellular pharmacological data for nucleotide- and nuceloside-analogue reverse-transcriptase inhibitor (NRTI)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229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5, 1 March 2004, Pages 743–753,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https://doi.org/10.1086/381678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Associations between epidemiologically identified risk factors for nucleotide- and nucleoside-analogue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640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Table 1 Risk factors associated with major nucleotide- and nucleoside-analogue reverse-transcriptase inhibitor (NRTI) ...</vt:lpstr>
      <vt:lpstr>Figure 1 Therapeutic index of nucleotide- and nucleoside-analogue reverse-transcriptase inhibitors (NRTIs). The ...</vt:lpstr>
      <vt:lpstr>Figure 2 Host-cell-mediated sequential enzymatic phosphorylation steps required for activating the nucleotide- and ...</vt:lpstr>
      <vt:lpstr>Table 2 Cellular pharmacological data for nucleotide- and nuceloside-analogue reverse-transcriptase inhibitor (NRTI) ...</vt:lpstr>
      <vt:lpstr>Table 3 Associations between epidemiologically identified risk factors for nucleotide- and nucleoside-analogue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2024-04-26T18:56:57Z</dcterms:modified>
</cp:coreProperties>
</file>