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5547DF-6A42-43E6-8132-CCA0B56C8C5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01F82C-A4EA-4597-83D7-F268D08FCB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Intestinal endometriosis: the anatomic distribution of lesions in 134 patients with DIE.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2008. Published by Oxford University Press on behalf of the European Society of Human Reproduction and Embryology. All rights reserved. For Permissions, please email: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FD1A8F-4B48-4546-8A11-BBB9D5C665F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n40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24, Issue 3, March 2009, Pages 602–607,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https://doi.org/10.1093/humrep/den405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Intestinal endometriosis: the anatomic distribution of lesions in 134 patients with DIE.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8229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Intestinal endometriosis: the anatomic distribution of lesions in 134 patients with DIE.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2024-04-26T13:44:58Z</dcterms:modified>
</cp:coreProperties>
</file>