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055AA-E640-4D03-B16C-DFA934D11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AA3E1-3090-4DA0-80E2-0DA542F7C9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A0AA1-B033-49B1-AC01-D6131AFC36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2024-04-26T04:27:08Z</dcterms:modified>
</cp:coreProperties>
</file>