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74BC3-3A53-4247-BBA5-27335B858D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EB62C-180B-4735-8100-5727198229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C7F9A-9625-4B5B-AA00-49B5BB7C9C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2024-04-27T00:55:54Z</dcterms:modified>
</cp:coreProperties>
</file>