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B5E0A-DE2B-4296-84CB-B71E92E88D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FAEB1A-14D7-4710-86CB-1E9799F591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Research themes supported by the Agincourt HDSS, South Africa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2012;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56103-382F-443D-8917-B6CFBA63F8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Location of Agincourt HDSS and sub-district within South Africa, near the Mozambique border. (b) Boundary of the Agincourt HDSS study site adjacent to the Kruger National Park, South Africa. (c) Agincourt HDSS study site and sub-district indicating positions of villages and health and education facilities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2012;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56103-382F-443D-8917-B6CFBA63F8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pyramids of the Agincourt HDSS population: 1994, 2006 and 2011. (a) de jure population, 1 July 1994; population = 66 405. (b) de jure population, 1 July 2006; population = 72 715. (c) de jure population, 1 July 2011; population = 90 036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2012; all rights reserved.This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56103-382F-443D-8917-B6CFBA63F81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s1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s1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je/dys11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4, August 2012, Pages 988–1001, </a:t>
            </a:r>
            <a:r>
              <a:rPr lang="en-US" altLang="en-US" sz="1000">
                <a:solidFill>
                  <a:srgbClr val="333333"/>
                </a:solidFill>
                <a:hlinkClick r:id="rId3"/>
              </a:rPr>
              <a:t>https://doi.org/10.1093/ije/dys115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Research themes supported by the Agincourt HDSS, South Africa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4, August 2012, Pages 988–1001, </a:t>
            </a:r>
            <a:r>
              <a:rPr lang="en-US" altLang="en-US" sz="1000">
                <a:solidFill>
                  <a:srgbClr val="333333"/>
                </a:solidFill>
                <a:hlinkClick r:id="rId3"/>
              </a:rPr>
              <a:t>https://doi.org/10.1093/ije/dys115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Location of Agincourt HDSS and sub-district within South Africa, near the Mozambique border. (b) Boundary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41, Issue 4, August 2012, Pages 988–1001, </a:t>
            </a:r>
            <a:r>
              <a:rPr lang="en-US" altLang="en-US" sz="1000">
                <a:solidFill>
                  <a:srgbClr val="333333"/>
                </a:solidFill>
                <a:hlinkClick r:id="rId3"/>
              </a:rPr>
              <a:t>https://doi.org/10.1093/ije/dys115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pyramids of the Agincourt HDSS population: 1994, 2006 and 2011. (a) de jure population, 1 July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27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Research themes supported by the Agincourt HDSS, South Africa
</vt:lpstr>
      <vt:lpstr>Figure 2 (a) Location of Agincourt HDSS and sub-district within South Africa, near the Mozambique border. (b) Boundary ...</vt:lpstr>
      <vt:lpstr>Figure 3 Population pyramids of the Agincourt HDSS population: 1994, 2006 and 2011. (a) de jure population, 1 July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2024-04-26T02:42:51Z</dcterms:modified>
</cp:coreProperties>
</file>