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09D548-6E9F-42FB-9F8F-217F4599CB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C6798-03DD-46CC-926A-D28669DC96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ENOC formation in relation to dietary iron from meat. Data gathered from feeding studies from Bingham et al . (4), Cross et al . (5), Hughes et al . (13), Silvester et al . (14). Iron content from UK Food Composition Database (15).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38B41-E508-4C46-9ADE-344ABEF8BB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l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27, Issue 7, July 2006, Pages 1497–1501,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https://doi.org/10.1093/carcin/bgl019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ENOC formation in relation to dietary iron from meat. Data gathered from feeding studies from Bingham et 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60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ENOC formation in relation to dietary iron from meat. Data gathered from feeding studies from Bingham et 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2024-04-26T10:37:53Z</dcterms:modified>
</cp:coreProperties>
</file>