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D7D2484-9EAA-44DA-9D9A-FF85F0AB79F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9A088E4-3BE8-49F2-BF07-2790E78F4B8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GRACE score and b TIMI score for all outcome events at 3 months. This includes other emergency chest pain admissions, and emergency re-admission to a non-cardiac unit.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 on behalf of the Association of Physicians.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30353DB-395D-4B9D-AF7A-DE2BB64A700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qjmed/hcl13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QJM</a:t>
            </a:r>
            <a:r>
              <a:rPr lang="en-US" altLang="en-US" sz="1000">
                <a:solidFill>
                  <a:srgbClr val="333333"/>
                </a:solidFill>
              </a:rPr>
              <a:t>, Volume 100, Issue 1, January 2007, Pages 11–18,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https://doi.org/10.1093/qjmed/hcl133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a GRACE score and b TIMI score for all outcome events at 3 months. This includes other emergency chest pain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a GRACE score and b TIMI score for all outcome events at 3 months. This includes other emergency chest pain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2024-04-27T05:05:32Z</dcterms:modified>
</cp:coreProperties>
</file>