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650E0-59CD-4040-B517-4761484A92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858A35-01B8-4FEE-9723-55C2A55D82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F25DE-0BD5-4609-91D1-E7BE87EB07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2024-04-26T21:14:04Z</dcterms:modified>
</cp:coreProperties>
</file>