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A547BB-083C-46FE-BA2B-2F2A82B703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4A9152-9988-4353-B0D2-C2279141D8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Gene expression results page depicting the figure galley thumbnail strip with an enlarged thumbnail image showing Figure 6 from Plaster et al ., 2007 ( 9 ). Thumbnail strip navigation controls have been used to advance to strip 14 of 17.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2E9D0D-3E0B-4292-97ED-3BC4260A05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q10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39, Issue suppl_1, 1 January 2011, Pages D822–D829,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https://doi.org/10.1093/nar/gkq1077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Gene expression results page depicting the figure galley thumbnail strip with an enlarged thumbnail image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Gene expression results page depicting the figure galley thumbnail strip with an enlarged thumbnail image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2024-04-26T20:31:54Z</dcterms:modified>
</cp:coreProperties>
</file>