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B4433A-12E9-4307-98DC-AF4B9EDA96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31CEB-8772-4610-A0CD-60772DD0F8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A8752-781B-4A81-8AAD-0712DA607D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2024-04-26T10:56:41Z</dcterms:modified>
</cp:coreProperties>
</file>