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D8BD1-D5B3-45B3-8B9E-C570DEBA05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D3D38-5D95-4796-BC87-9967E0B5EE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mortality after discharge according to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028BE-DF3F-4CFD-871D-B0EC9BBCE3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5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4, February 2009, Pages 478–486,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https://doi.org/10.1093/eurheartj/ehn539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Overall mortality after discharge according to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Overall mortality after discharge according to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2024-04-26T10:01:33Z</dcterms:modified>
</cp:coreProperties>
</file>