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434FC-E756-4B2F-A0B9-EE083677BC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1EAC9-9BEF-49BC-A4B7-69F2EC6424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7E84D-958D-4210-BE12-4DF480D640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2024-04-26T11:48:22Z</dcterms:modified>
</cp:coreProperties>
</file>