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0E87E-4B39-4E02-BB61-B2E3D4872F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2D5885-C9B7-40DE-920F-F59C034620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 VPS35 Levels and Vesicular Sorting of the Retromer Cargo CI-M6PR in Primary Human Fibroblasts Derived from a D620N Mutant PD Subject. (A) Western blot analysis of 1% Triton-soluble (T-sol.) and Triton-insoluble (T-insol.) fractions of primary fibroblasts derived from a Parkinson's disease subject harboring the D620N VPS35 mutation (PD) and a healthy control (Ctl). Blots are probed with antibodies to VPS35 and β-tubulin as a protein loading control. Molecular mass is indicated in kDa. (B) Representative confocal microscopic images and cytofluorograms of human primary fibroblasts (control or D620N) co-labeled for cation-independent mannose-6-phosphate receptor (CI-M6PR) and vesicular markers (RFP-Rab5, GFP-Rab7, GFP-Rab9, RFP-LAMP1 or trans-Golgi protein Giantin). Enlarged boxed areas of merged images are shown. Scale bar: 10 μm. (C) Graph indicates the co-localization coefficients (mean ± SEM, n ≥ 5 cells) of CI-M6PR with each vesicular marker in primary fibroblasts from control or D620N PD subjects. n.s., non-significant by unpaired, two-tailed Student's t-test, as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1D7A1-7DE8-4496-97B1-691E8E4359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4621–4638,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Normal VPS35 Levels and Vesicular Sorting of the Retromer Cargo CI-M6PR in Primary Human Fibroblasts Derived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Normal VPS35 Levels and Vesicular Sorting of the Retromer Cargo CI-M6PR in Primary Human Fibroblasts Derived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2024-04-27T04:37:54Z</dcterms:modified>
</cp:coreProperties>
</file>