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8304E2-3047-4D6F-8287-49428D45CB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A38B02-D326-4C39-AC5D-DCF9EA3F07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Schematic depiction of the seeds in the auditory pathway: Primary auditory cortex (PAC); medial geniculate nucleus (MGN); inferior colliculus (IC); and superior olivary complex (SOC). (b) T-test results comparing trance and nontrance connectivity between seeds in the auditory pathway. The heat bar displays the P-values on a log scale. n.s.= nonsignificant; *P &lt; 0.05; **P &lt; 0.01.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383C3D-85D3-4607-835F-A7EAD46CAB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3116–3124,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(a) Schematic depiction of the seeds in the auditory pathway: Primary auditory cortex (PAC); medial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(a) Schematic depiction of the seeds in the auditory pathway: Primary auditory cortex (PAC); medial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2024-04-26T02:29:14Z</dcterms:modified>
</cp:coreProperties>
</file>