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7AAC1-8135-49DF-9B63-A82FF2B080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10E6F-A5A2-481C-AEE1-CA493AF511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3-way ANOVA performed on the mean hippocampal values of BOLD activation, within each ROI, according to time period, laterality, and antero-posterior axis. Abbreviations: P1 = 0–17 years; P2 = 18–30 years; P3 = over 31 years old, except for the last 5 years; P4 = last 5 years, except the last 12 months; P5 = last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AAE21-8729-42FE-91AE-94703E3EDB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2453–2467,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Results of the 3-way ANOVA performed on the mean hippocampal values of BOLD activation, within each ROI,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Results of the 3-way ANOVA performed on the mean hippocampal values of BOLD activation, within each ROI,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2024-04-26T14:23:20Z</dcterms:modified>
</cp:coreProperties>
</file>