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5D70F-409B-486F-A86E-46119E05F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5230F-D841-4E6D-8E8B-7FBC77BC9B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Experimental design for the PET experiment. A bolus of H215O was injected (I) 18 s after the presentation of a prime stimulus (PS), coinciding with the presentation of the first instruction stimulus (IS). Forty IS were serially presented at a rate of ∼0.33 Hz for 120 s. The PET scan started 20–25 s after the injection and lasted for 60 s. The subjects continued the task 30–35 s after the PET scan ended, and then verbally reported (R) the task solutions. (B–D) Statistical parametric maps comparing each mental-operation task with the visual-fixation task: numerical (B), verbal (C) and spatial (D) mental-operation tasks. Z-value maps for the regions in which rCBF was significantly increased (P &lt; 0.05 with correction for multiple comparisons) are shown in a standard anatomical space viewed from the right (sagittal), from the back (coronal) and from the top (transverse) of the brain. Lower Z-values are represented by lighter shades of gray and higher Z-values by darker shades of gray. (E) Overlap of areas exhibiting significant activity during the three mental-operation tasks relative to the visual-fixation task, overlaid on a surface-rendered standard anatomical image. PPC, posterior parietal cortex; Cbll, cerebellum; L,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5FF25-C92C-4369-883D-7056A91C6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1157–1170,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(A) Experimental design for the PET experiment. A bolus of H</a:t>
            </a:r>
            <a:r>
              <a:rPr lang="en-US" altLang="en-US" b="0" baseline="-25000"/>
              <a:t>2</a:t>
            </a:r>
            <a:r>
              <a:rPr lang="en-US" altLang="en-US" b="0" baseline="30000"/>
              <a:t>15</a:t>
            </a:r>
            <a:r>
              <a:rPr lang="en-US" altLang="en-US" b="0"/>
              <a:t>O was injected (I) 18 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(A) Experimental design for the PET experiment. A bolus of H215O was injected (I) 18 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2024-04-26T23:18:42Z</dcterms:modified>
</cp:coreProperties>
</file>