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3127FF-A37B-42B2-AAE9-DA372111C29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483CB2E-3365-465E-A973-9CF8F0D4FE7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northern England and southern Scotland region showing the available long period (750 s) ‘Iapetus’ Magnetotelluric data set. Also shown are three profiles A—Central Scotland; B—Northumberland Trough (NT) and C—Galloway. AB is the Alston block; bold dot and dash lines indicate major faults.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The Authors Journal compilation © 2006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E79C0A-B2F8-4BDF-B3E0-0B20FEBA6BB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Location of MT sites along profile C of Fig. 2 in relation to the geology of Galloway. Black dashed lines, NE–SW tract bounding faults (Caledonian); continuous lines, NW–SE normal faults (Carboniferous); unshaded areas, Ordovician and Silurian greywackes; light-shaded areas, Carboniferous/Permo–Triassic sediments; thin dark streaks, carbonaceous shales; broad dark zone, Moniaive Shear Zone (MSZ); + +, granite batholiths (CFG; Cairnsmore of Fleet). SUF; Southern Uplands Fault; LF, Leadhills Fault; FF, Fardingmullach Fault; GFF, Glen Foumart Fault; OBF, Orlock Bridge Fault; ML, Moffat Line. D, Dumfries; T, Thornhill; M, Moniaive and NG, New Galloway. After Tauber et al. (2003).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The Authors Journal compilation © 2006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E79C0A-B2F8-4BDF-B3E0-0B20FEBA6BB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Hypothetical event map showing the magnetic variation anomalies (contours and shading) and telluric vectors (arrows) at selected sites in the NESS region. The black dots indicate Geomagnetic Deep Sounding sites.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The Authors Journal compilation © 2006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E79C0A-B2F8-4BDF-B3E0-0B20FEBA6BB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Dimensionality of the MT sites using the WAL (top) and Bahr (bottom) criteria. Diamonds—3-D structure; Circles—3-D galvanic distortion of a 2-D region/Bahr class 5; Stars–pure twist of the electric field (WAL)/weak galvanic distortion, Bahr class 3; squares—2-D region. The white circles highlight sites where the dimensionality was difficult to determine. The Galloway survey of Tauber et al. (2003) has been expanded for clarity. See text for details.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The Authors Journal compilation © 2006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E79C0A-B2F8-4BDF-B3E0-0B20FEBA6BB3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Real (+) and Imaginary (x) Mohr circles for the Galloway site C11.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The Authors Journal compilation © 2006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E79C0A-B2F8-4BDF-B3E0-0B20FEBA6BB3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Dependence of the total misfit on the angle (°; clockwise from geographic north) through which the MT tensors of all sites were rotated.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The Authors Journal compilation © 2006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E79C0A-B2F8-4BDF-B3E0-0B20FEBA6BB3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Electromagnetic strike (parallel to the side bars) of each site determined using the method of Smith (1995). Sites which generated an acceptable misfit are shown with filled circles; the unfilled circles denote sites where the fit is poor.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The Authors Journal compilation © 2006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E79C0A-B2F8-4BDF-B3E0-0B20FEBA6BB3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ex telluric vectors recovered via tensor decomposition.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The Authors Journal compilation © 2006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E79C0A-B2F8-4BDF-B3E0-0B20FEBA6BB3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9.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central telluric response for the three NESS profiles. Profile A (top)—Central Scotland; Profile B (middle)–Northumberland Trough; Profile C (bottom)—Galloway. See also Fig. 1 and text for further details.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The Authors Journal compilation © 2006 RAS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9E79C0A-B2F8-4BDF-B3E0-0B20FEBA6BB3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365-246X.2006.03128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365-246X.2006.03128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365-246X.2006.03128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j.1365-246X.2006.03128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11/j.1365-246X.2006.03128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111/j.1365-246X.2006.03128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111/j.1365-246X.2006.03128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111/j.1365-246X.2006.03128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111/j.1365-246X.2006.03128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167, Issue 2, November 2006, Pages 613–625,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https://doi.org/10.1111/j.1365-246X.2006.03128.x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The northern England and southern Scotland region showing the available long period (750 s) ‘Iapetus’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55800" y="1371600"/>
            <a:ext cx="522046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167, Issue 2, November 2006, Pages 613–625,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https://doi.org/10.1111/j.1365-246X.2006.03128.x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Location of MT sites along profile C of Fig. 2 in relation to the geology of Galloway. Black dashed lines,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59000" y="1371600"/>
            <a:ext cx="48278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167, Issue 2, November 2006, Pages 613–625,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https://doi.org/10.1111/j.1365-246X.2006.03128.x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Hypothetical event map showing the magnetic variation anomalies (contours and shading) and telluric vectors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22500" y="1371600"/>
            <a:ext cx="470056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167, Issue 2, November 2006, Pages 613–625,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https://doi.org/10.1111/j.1365-246X.2006.03128.x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Dimensionality of the MT sites using the WAL (top) and Bahr (bottom) criteria. Diamonds—3-D structure;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62200" y="1371600"/>
            <a:ext cx="44230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167, Issue 2, November 2006, Pages 613–625,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https://doi.org/10.1111/j.1365-246X.2006.03128.x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Real (+) and Imaginary (x) Mohr circles for the Galloway site C11.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8693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167, Issue 2, November 2006, Pages 613–625,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https://doi.org/10.1111/j.1365-246X.2006.03128.x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Dependence of the total misfit on the angle (°; clockwise from geographic north) through which the MT tensors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199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167, Issue 2, November 2006, Pages 613–625,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https://doi.org/10.1111/j.1365-246X.2006.03128.x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Electromagnetic strike (parallel to the side bars) of each site determined using the method of Smith (1995).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4208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167, Issue 2, November 2006, Pages 613–625,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https://doi.org/10.1111/j.1365-246X.2006.03128.x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The e</a:t>
            </a:r>
            <a:r>
              <a:rPr lang="en-US" altLang="en-US" b="0" baseline="-25000"/>
              <a:t>x</a:t>
            </a:r>
            <a:r>
              <a:rPr lang="en-US" altLang="en-US" b="0"/>
              <a:t> telluric vectors recovered via tensor decomposition.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22500" y="1371600"/>
            <a:ext cx="470331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Geophys J Int</a:t>
            </a:r>
            <a:r>
              <a:rPr lang="en-US" altLang="en-US" sz="1000">
                <a:solidFill>
                  <a:srgbClr val="333333"/>
                </a:solidFill>
              </a:rPr>
              <a:t>, Volume 167, Issue 2, November 2006, Pages 613–625,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https://doi.org/10.1111/j.1365-246X.2006.03128.x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9. </a:t>
            </a:r>
            <a:r>
              <a:rPr lang="en-US" altLang="en-US" b="0"/>
              <a:t>The central telluric response for the three NESS profiles. Profile A (top)—Central Scotland; Profile B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44900" y="1371600"/>
            <a:ext cx="185489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27</Paragraphs>
  <Slides>9</Slides>
  <Notes>9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0">
      <vt:lpstr>13_Office Theme</vt:lpstr>
      <vt:lpstr>Figure 1. The northern England and southern Scotland region showing the available long period (750 s) ‘Iapetus’ ...</vt:lpstr>
      <vt:lpstr>Figure 2. Location of MT sites along profile C of Fig. 2 in relation to the geology of Galloway. Black dashed lines, ...</vt:lpstr>
      <vt:lpstr>Figure 3. Hypothetical event map showing the magnetic variation anomalies (contours and shading) and telluric vectors ...</vt:lpstr>
      <vt:lpstr>Figure 4. Dimensionality of the MT sites using the WAL (top) and Bahr (bottom) criteria. Diamonds—3-D structure; ...</vt:lpstr>
      <vt:lpstr>Figure 5. Real (+) and Imaginary (x) Mohr circles for the Galloway site C11.
</vt:lpstr>
      <vt:lpstr>Figure 6. Dependence of the total misfit on the angle (°; clockwise from geographic north) through which the MT tensors ...</vt:lpstr>
      <vt:lpstr>Figure 7. Electromagnetic strike (parallel to the side bars) of each site determined using the method of Smith (1995). ...</vt:lpstr>
      <vt:lpstr>Figure 8. The ex telluric vectors recovered via tensor decomposition.
</vt:lpstr>
      <vt:lpstr>Figure 9. The central telluric response for the three NESS profiles. Profile A (top)—Central Scotland; Profile B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2024-04-26T16:12:53Z</dcterms:modified>
</cp:coreProperties>
</file>