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9D2CC-FFD9-460F-BAC1-7BD0C85725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322D8-97A9-4E95-9879-69C30D46C9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Mid-level speech contrast results for 19 patients diagnosed as either vegetative state (VS) or minimally conscious (MCS). Activations are thresholded at P &lt; 0.05 false discovery rate corrected for multiple comparisons and shown on slices where the peak activation was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80D5B-2B16-4D94-A1F3-C3AB04D64F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9, September 2009, Pages 2541–2552,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Mid-level speech contrast results for 19 patients diagnosed as either vegetative state (VS) or minimally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Mid-level speech contrast results for 19 patients diagnosed as either vegetative state (VS) or minimally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2024-04-26T09:36:04Z</dcterms:modified>
</cp:coreProperties>
</file>