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E201C-6145-4586-A2CF-1EAFCC84E7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1AE29-0C26-4687-8A13-9A7D7AC672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(A–C) Lack of the effect of the microinjection of 200 nL of NBQX (at 2.0, 4.0, and 8.0 nmol) or saline (NaCl 0.9%) into the prelimbic (PL) medial prefrontal cortex (MPFC) followed by the microinjection of bicuculline (at 40 ng/200 nL) into the MH on the frequency of crossing (A) and the frequency and duration of rearing (B and C) during elaborated escape behavior (N = 6–8). The columns represent the means, and the bars represent the standard errors of the means. ###P &lt; 0.001 compared with the saline (MPFC) + saline (MH)-treated group according to a one-way ANOVA followed by Newman–Keuls post hoc tests. (D) The effects of the microinjection of NBQX (at 3 different concentrations) or saline (NaCl 0.9%/200 nL) into the prelimbic (PL) medial prefrontal cortex (MPFC) followed by the microinjection of bicuculline (at 40 ng/200 nL) into the MH on nociceptive thresholds as measured by the tail-flick test (TFL) (N = 6–8). *P &lt; 0.05 compared with the saline (MPFC) + bicuculline (MH) group; #P &lt; 0.05 compared with the saline (MPFC) + saline (MH) group according to a repeated-measures ANOVA followed by Duncan's post hoc tests.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92FA0-CF20-44B3-94F2-3F76C408BB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6, June 2014, Pages 1518–1528,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(A–C) Lack of the effect of the microinjection of 200 nL of NBQX (at 2.0, 4.0, and 8.0 nmol) or saline (NaCl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(A–C) Lack of the effect of the microinjection of 200 nL of NBQX (at 2.0, 4.0, and 8.0 nmol) or saline (NaCl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2024-04-26T02:43:13Z</dcterms:modified>
</cp:coreProperties>
</file>