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0FF128-A74D-4F35-8CE4-50F4BC2FBB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FE8C3B-B5A6-47D0-8ADA-681763DEB7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F ig . 3.  </a:t>
            </a:r>
            <a:r>
              <a:rPr lang="en-US" altLang="en-US">
                <a:latin typeface="Arial" pitchFamily="34" charset="0"/>
                <a:ea typeface="Arial" pitchFamily="34" charset="0"/>
              </a:rPr>
              <a:t> Hierarchical clustering comparing PsA patients and controls. A heatmap representation of the correlational coefficients are graphed. Cytokines with positive correlations are represented in graded shades of red and negative correlations in graded shades of blue. The same order of the analytes along axis is used for all the three heatmaps. ( A ) Controls, ( B ) PsA patients and ( C ) extraction heatmap differences between the heatmap representations of patients and controls were isolated and depicted in an extraction heatmap. Representation of the level of correlations is listed on the side of the graph. ( D ) Graphical representation of Monte Carlo simulations that were used to define the threshold ρ above which significant correlations are unlikely to appear.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70C858-1329-438D-B50B-1528430412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l3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46, Issue 3, March 2007, Pages 417–425, </a:t>
            </a:r>
            <a:r>
              <a:rPr lang="en-US" altLang="en-US" sz="1000">
                <a:solidFill>
                  <a:srgbClr val="333333"/>
                </a:solidFill>
                <a:hlinkClick r:id="rId3"/>
              </a:rPr>
              <a:t>https://doi.org/10.1093/rheumatology/kel306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 ig . 3.  </a:t>
            </a:r>
            <a:r>
              <a:rPr lang="en-US" altLang="en-US" b="0"/>
              <a:t>Hierarchical clustering comparing PsA patients and controls. A heatmap representation of the correlational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 ig . 3.  Hierarchical clustering comparing PsA patients and controls. A heatmap representation of the correlational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2024-04-26T21:24:28Z</dcterms:modified>
</cp:coreProperties>
</file>