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F4C96-9D1C-4D3F-B51F-734A9A3D7F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F01022-E204-4448-92F8-BD13E675CB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EB3F0A-E5C2-4161-B155-17F16A8B79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2024-04-27T00:14:27Z</dcterms:modified>
</cp:coreProperties>
</file>