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491BE-B62B-43F1-A022-14AD5DAEE6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971AF-7651-4CB2-B2B8-4AAD120B0C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tuning indices for speed across old and young MT neurons. (A) Distributions of the modulation indices for young and old groups, as defined by Equation 2 (see Methods). (B) Distributions of the discrimination indices for young and old groups, as defined by Equation 3 (see Methods).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3B332-C5CB-4685-8363-A33F0B7685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9, September 2009, Pages 1957–1967,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Comparison of tuning indices for speed across old and young MT neurons. (A) Distributions of the modulation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Comparison of tuning indices for speed across old and young MT neurons. (A) Distributions of the modulation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2024-04-26T06:11:26Z</dcterms:modified>
</cp:coreProperties>
</file>