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B9579E-04E4-4063-B356-52297BE442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52688-5AB3-4201-80F5-1DAD791AD4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6F1CC3-2A1A-45AD-AD50-37861AD4A5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2024-04-26T10:16:48Z</dcterms:modified>
</cp:coreProperties>
</file>