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1702E-26D4-455F-A9CF-907BF5A077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E06F73-B692-42B0-BB92-7653144A66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Development of the arcuate fasciculus. Tractography at several reference ages for the arcuate fasciculus (AF) are shown for each hemisphere. As a reference, the right-most column illustrates the white matter tract against a brain background image in sagittal, coronal, and axial slices. The left-most column illustrates a reference brain for orientation. The AF became evident by tractography by 30 GW. At 40 GW, short branching pathways from the main body of the tract were identified (red arrowheads), which gradually became longer at later developmental ages (see text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98D755-234E-437F-A9D2-719A52263C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2883–2893, </a:t>
            </a:r>
            <a:r>
              <a:rPr lang="en-US" altLang="en-US" sz="1000">
                <a:solidFill>
                  <a:srgbClr val="333333"/>
                </a:solidFill>
                <a:hlinkClick r:id="rId3"/>
              </a:rPr>
              <a:t>https://doi.org/10.1093/cercor/bhu084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Development of the arcuate fasciculus. Tractography at several reference ages for the arcuate fasciculus (AF)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Development of the arcuate fasciculus. Tractography at several reference ages for the arcuate fasciculus (AF)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2024-04-26T21:39:27Z</dcterms:modified>
</cp:coreProperties>
</file>