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9F1196-6AAB-4246-A90F-397A358A6E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775A60-753B-4AEF-BC94-F139F6251C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25A744-286F-4378-906D-5A1B239C8A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2024-04-26T11:47:58Z</dcterms:modified>
</cp:coreProperties>
</file>