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C3A233-CD61-41FB-A479-17A0661DB3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CE2316-C3C1-4E45-899A-48E4695D89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(A, B) Preoperative imaging revealing a large mass in the right leg. (C) Gross pathology of resected mass. (D) Post-operative imaging showing the absence of leg mass. (E) Imaging post reconstruction showing leg implant.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95DA7F-2B45-4893-818B-A39769F98C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mcr/omz1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Med Case Reports</a:t>
            </a:r>
            <a:r>
              <a:rPr lang="en-US" altLang="en-US" sz="1000">
                <a:solidFill>
                  <a:srgbClr val="333333"/>
                </a:solidFill>
              </a:rPr>
              <a:t>, Volume 2019, Issue 12, December 2019, Pages 507–509,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https://doi.org/10.1093/omcr/omz122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(A, B) Preoperative imaging revealing a large mass in the right leg. (C) Gross pathology of resected mass.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(A, B) Preoperative imaging revealing a large mass in the right leg. (C) Gross pathology of resected mass.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2024-05-04T12:41:29Z</dcterms:modified>
</cp:coreProperties>
</file>