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42FE15-8A29-4F8E-A448-BB7C894AC58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529921-007B-404A-A266-4FCB16F5A2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Robert Guthrie (1916–1995)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by the American Society for Clinical Pathology (ASCP)</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3D7A84-1816-402D-80B9-23AF26145D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Metabolic basis of phenylketonuria (PKU). The underlying defect in PKU is a deficiency in the enzyme that converts phenylalanine to tyrosine (phenylalanine hydroxylase), as indicated by the red X. The resulting phenylpyruvic acid builds up over time and becomes toxic to brain development and leads to mental retardation.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by the American Society for Clinical Pathology (ASCP)</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3D7A84-1816-402D-80B9-23AF26145D83}"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LMD48N6BNZSXIPVH"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LMD48N6BNZSXIPVH"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40, Issue 12, December 2009, Pages 748–749, </a:t>
            </a:r>
            <a:r>
              <a:rPr lang="en-US" altLang="en-US" sz="1000">
                <a:solidFill>
                  <a:srgbClr val="333333"/>
                </a:solidFill>
                <a:hlinkClick r:id="rId3"/>
              </a:rPr>
              <a:t>https://doi.org/10.1309/LMD48N6BNZSXIPVH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Robert Guthrie (1916–1995)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487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40, Issue 12, December 2009, Pages 748–749, </a:t>
            </a:r>
            <a:r>
              <a:rPr lang="en-US" altLang="en-US" sz="1000">
                <a:solidFill>
                  <a:srgbClr val="333333"/>
                </a:solidFill>
                <a:hlinkClick r:id="rId3"/>
              </a:rPr>
              <a:t>https://doi.org/10.1309/LMD48N6BNZSXIPVH</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Metabolic basis of phenylketonuria (PKU). The underlying defect in PKU is a deficiency in the enzyme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Robert Guthrie (1916–1995)
</vt:lpstr>
      <vt:lpstr>Figure 1 Metabolic basis of phenylketonuria (PKU). The underlying defect in PKU is a deficiency in the enzyme that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2024-05-01T21:51:20Z</dcterms:modified>
</cp:coreProperties>
</file>