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B8F9168-BA3B-4F3D-87F8-0765E0EFFF9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1ED49A-713C-495A-85D5-3F8079903FF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Sixteenth-century polyphony was regularly broadcast on the BBC Third Programme in the late 1940s and 1950s, ‘new music’ to nearly all the listeners at that time. The series of five programmes devoted to Tallis, of which this programme is one, was transmitted in May and June 1952.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Early Music, Vol. xxxiii, No.4 © The Author 2005. Published by Oxford University Press.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B1ACE0-B69F-4DC7-A7F6-EA1EC721C43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A. H. Mann, who was organist of King's College, Cambridge, from 1876 to 1929, published his edition of Spem in alium in 1888. The work was sung to mark the 150th anniversary of the Madrigal Society on 20 May 1890. Mann's successor at King's College, Boris Ord, broadcast performances of the work with the Cambridge University Musical Society after World War II, and his successor, David Willcocks, issued the second commercial recording in 1965.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Early Music, Vol. xxxiii, No.4 © The Author 2005. Published by Oxford University Press.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B1ACE0-B69F-4DC7-A7F6-EA1EC721C43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Early Music, Vol. xxxiii, No.4 © The Author 2005. Published by Oxford University Press.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B1ACE0-B69F-4DC7-A7F6-EA1EC721C432}"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m/cah107"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m/cah107"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m/cah10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Early Music</a:t>
            </a:r>
            <a:r>
              <a:rPr lang="en-US" altLang="en-US" sz="1000">
                <a:solidFill>
                  <a:srgbClr val="333333"/>
                </a:solidFill>
              </a:rPr>
              <a:t>, Volume 33, Issue 4, November 2005, Pages 683–692, </a:t>
            </a:r>
            <a:r>
              <a:rPr lang="en-US" altLang="en-US" sz="1000">
                <a:solidFill>
                  <a:srgbClr val="333333"/>
                </a:solidFill>
                <a:hlinkClick r:id="rId3"/>
              </a:rPr>
              <a:t>https://doi.org/10.1093/em/cah107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Sixteenth-century polyphony was regularly broadcast on the BBC Third Programme in the late 1940s and 1950s,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06700" y="1371600"/>
            <a:ext cx="353130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Early Music</a:t>
            </a:r>
            <a:r>
              <a:rPr lang="en-US" altLang="en-US" sz="1000">
                <a:solidFill>
                  <a:srgbClr val="333333"/>
                </a:solidFill>
              </a:rPr>
              <a:t>, Volume 33, Issue 4, November 2005, Pages 683–692, </a:t>
            </a:r>
            <a:r>
              <a:rPr lang="en-US" altLang="en-US" sz="1000">
                <a:solidFill>
                  <a:srgbClr val="333333"/>
                </a:solidFill>
                <a:hlinkClick r:id="rId3"/>
              </a:rPr>
              <a:t>https://doi.org/10.1093/em/cah107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A. H. Mann, who was organist of King's College, Cambridge, from 1876 to 1929, published his edition of Spem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60700" y="1371600"/>
            <a:ext cx="301142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Early Music</a:t>
            </a:r>
            <a:r>
              <a:rPr lang="en-US" altLang="en-US" sz="1000">
                <a:solidFill>
                  <a:srgbClr val="333333"/>
                </a:solidFill>
              </a:rPr>
              <a:t>, Volume 33, Issue 4, November 2005, Pages 683–692, </a:t>
            </a:r>
            <a:r>
              <a:rPr lang="en-US" altLang="en-US" sz="1000">
                <a:solidFill>
                  <a:srgbClr val="333333"/>
                </a:solidFill>
                <a:hlinkClick r:id="rId3"/>
              </a:rPr>
              <a:t>https://doi.org/10.1093/em/cah107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59200" y="1371600"/>
            <a:ext cx="162636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8</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Sixteenth-century polyphony was regularly broadcast on the BBC Third Programme in the late 1940s and 1950s, ...</vt:lpstr>
      <vt:lpstr>2 A. H. Mann, who was organist of King's College, Cambridge, from 1876 to 1929, published his edition of Spem ...</vt:lpstr>
      <vt:lpstr>Slide 3</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2024-09-19T07:20:55Z</dcterms:modified>
</cp:coreProperties>
</file>