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62589E-AB01-4C4A-A73C-BC70EF6C13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C86DC6-9C75-40ED-AD8A-C4A0CC7BD1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1B8008-5A82-49E1-ADF9-B70DC79738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2024-04-26T12:26:24Z</dcterms:modified>
</cp:coreProperties>
</file>