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9D4E0-F0C6-4250-9838-BED42269A7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F0669-C8A1-422D-970F-7214D3496D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PatientSite active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F5C99B-AF6F-4D2A-955B-E5EB35E5AF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8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2006, Pages 91–95,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https://doi.org/10.1197/jamia.M1833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PatientSite active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PatientSite active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2024-04-26T16:48:33Z</dcterms:modified>
</cp:coreProperties>
</file>