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05033E0-F0D5-4451-A1A6-BDFAF23BD4B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97805E3-007F-4929-9147-532BB59AF5D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Activation maps combining data from all 15 subjects indicating the condition exhibiting the greatest response at each voxel overlaid on the right and left hemisphere flattened and inflated lateral brain surface. Surface models of a template brain were created and inflated. The gray-to-white shades illustrate curvature of the folded brain (dark gray = depths of the sulcus, white = crowns of the gyrus). Red voxels exhibited the greatest response to Eyes, blue voxels to Mouth, and green voxels to Hand.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F15E029-CA98-4A1D-A828-93098E24B35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i06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12, December 2005, Pages 1866–1876, </a:t>
            </a:r>
            <a:r>
              <a:rPr lang="en-US" altLang="en-US" sz="1000">
                <a:solidFill>
                  <a:srgbClr val="333333"/>
                </a:solidFill>
                <a:hlinkClick r:id="rId3"/>
              </a:rPr>
              <a:t>https://doi.org/10.1093/cercor/bhi064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Activation maps combining data from all 15 subjects indicating the condition exhibiting the greatest response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Activation maps combining data from all 15 subjects indicating the condition exhibiting the greatest response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2024-09-20T13:53:09Z</dcterms:modified>
</cp:coreProperties>
</file>