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91C00A-FBC7-4077-BCF1-4FC274E233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5EE21B-4F73-4C93-A60E-ABC2C69558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d(TpA)* and the precursor cyclobutane photoadduct (1).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E84B1E-440A-43CF-B40C-21BE5D7068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views (a and b) of the d(TpA)* structure, showing thermal ellipsoids for the non-hydrogen atoms. Drawn with the MERCURY program (18).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E84B1E-440A-43CF-B40C-21BE5D7068F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Zwitterionic form of the d(TpA)* molecules in the crystals grown for structure determination.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E84B1E-440A-43CF-B40C-21BE5D7068F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Views of (a) the TpT and (b) the TpA steps in canonical B-DNA, looking down the helix axis. The C5–C6 atoms and bonds have been coloured green.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E84B1E-440A-43CF-B40C-21BE5D7068F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l1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l1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gkl1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ar/gkl1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4, 15 February 2007, Pages 1048–1053,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https://doi.org/10.1093/nar/gkl1101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Structure of d(TpA)* and the precursor cyclobutane photoadduct (1).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923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4, 15 February 2007, Pages 1048–1053,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https://doi.org/10.1093/nar/gkl1101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Two views (a and b) of the d(TpA)* structure, showing thermal ellipsoids for the non-hydrogen atoms. Drawn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232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4, 15 February 2007, Pages 1048–1053,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https://doi.org/10.1093/nar/gkl1101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Zwitterionic form of the d(TpA)* molecules in the crystals grown for structure determination.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939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4, 15 February 2007, Pages 1048–1053,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https://doi.org/10.1093/nar/gkl1101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Views of (a) the TpT and (b) the TpA steps in canonical B-DNA, looking down the helix axis. The C5–C6 atoms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528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Structure of d(TpA)* and the precursor cyclobutane photoadduct (1).
</vt:lpstr>
      <vt:lpstr>Figure 2. Two views (a and b) of the d(TpA)* structure, showing thermal ellipsoids for the non-hydrogen atoms. Drawn ...</vt:lpstr>
      <vt:lpstr>Figure 3. Zwitterionic form of the d(TpA)* molecules in the crystals grown for structure determination.
</vt:lpstr>
      <vt:lpstr>Figure 4. Views of (a) the TpT and (b) the TpA steps in canonical B-DNA, looking down the helix axis. The C5–C6 atoms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2024-04-26T04:49:09Z</dcterms:modified>
</cp:coreProperties>
</file>