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4ECD7C-8476-4FC1-9F06-652BE7086F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796416-5644-41D2-B06B-9066ED02CB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Functional analysis of the carotenoid biosynthetic genes. (a) Organization of the carotenoid biosynthetic genes in Gibberella zeae. Numbers and arrows indicate the ORFs and transcriptional direction, respectively. (b) Deletion strategy. The target gene in the wild-type strain GZ03643 (WT) was replaced with geneticin-resistant gene (gen) through homologous recombinations. (c) Southern hybridization to confirm gene replacement events. Lane 1, wild-type strain GZ03643; lane 2, targeted-gene deletion strain originated from the wild type; lane 3, targeted-gene deletion strain originated from Δpks12; lane 4, strain that carries ectopic transformation event. Sizes of DNA are indicated on the right of the blot.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13D9E3-0219-47FB-B4B9-9FEEADB95BE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Pigmentation of transgenic strains. Photographs were taken 7 days after inoculation on CM.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13D9E3-0219-47FB-B4B9-9FEEADB95BE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HPLC analysis of carotenoids produced by the wild-type and transgenic strains. Samples were analyzed at either 298 or 462 nm. Retention times for neurosporaxanthin (1), torulene (2), and phytoene (3) are 7.3, 43.0, and 62.2 min,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13D9E3-0219-47FB-B4B9-9FEEADB95BE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Proposed carotenoid biosynthetic pathway in Gibberella zeae.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13D9E3-0219-47FB-B4B9-9FEEADB95BE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9.01854.x"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9.01854.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9.01854.x"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68.2009.01854.x"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302, Issue 2, January 2010, Pages 197–202, </a:t>
            </a:r>
            <a:r>
              <a:rPr lang="en-US" altLang="en-US" sz="1000">
                <a:solidFill>
                  <a:srgbClr val="333333"/>
                </a:solidFill>
                <a:hlinkClick r:id="rId3"/>
              </a:rPr>
              <a:t>https://doi.org/10.1111/j.1574-6968.2009.01854.x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Functional analysis of the carotenoid biosynthetic genes. (a) Organization of the carotenoid biosynthetic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8026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302, Issue 2, January 2010, Pages 197–202, </a:t>
            </a:r>
            <a:r>
              <a:rPr lang="en-US" altLang="en-US" sz="1000">
                <a:solidFill>
                  <a:srgbClr val="333333"/>
                </a:solidFill>
                <a:hlinkClick r:id="rId3"/>
              </a:rPr>
              <a:t>https://doi.org/10.1111/j.1574-6968.2009.01854.x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Pigmentation of transgenic strains. Photographs were taken 7 days after inoculation on CM.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4829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302, Issue 2, January 2010, Pages 197–202, </a:t>
            </a:r>
            <a:r>
              <a:rPr lang="en-US" altLang="en-US" sz="1000">
                <a:solidFill>
                  <a:srgbClr val="333333"/>
                </a:solidFill>
                <a:hlinkClick r:id="rId3"/>
              </a:rPr>
              <a:t>https://doi.org/10.1111/j.1574-6968.2009.01854.x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HPLC analysis of carotenoids produced by the wild-type and transgenic strains. Samples were analyzed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68700" y="1371600"/>
            <a:ext cx="200101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302, Issue 2, January 2010, Pages 197–202, </a:t>
            </a:r>
            <a:r>
              <a:rPr lang="en-US" altLang="en-US" sz="1000">
                <a:solidFill>
                  <a:srgbClr val="333333"/>
                </a:solidFill>
                <a:hlinkClick r:id="rId3"/>
              </a:rPr>
              <a:t>https://doi.org/10.1111/j.1574-6968.2009.01854.x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Proposed carotenoid biosynthetic pathway in Gibberella zeae.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798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1 Functional analysis of the carotenoid biosynthetic genes. (a) Organization of the carotenoid biosynthetic ...</vt:lpstr>
      <vt:lpstr>2 Pigmentation of transgenic strains. Photographs were taken 7 days after inoculation on CM.
</vt:lpstr>
      <vt:lpstr>3 HPLC analysis of carotenoids produced by the wild-type and transgenic strains. Samples were analyzed at ...</vt:lpstr>
      <vt:lpstr>4 Proposed carotenoid biosynthetic pathway in Gibberella zeae.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2024-04-26T11:05:32Z</dcterms:modified>
</cp:coreProperties>
</file>