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D3A8D9-AE2A-42F3-971D-322BA693D3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FADD0-B067-4275-AB0F-8A85F39783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B4AE1-8B8A-4CCF-9D6D-6BFA705A80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2024-04-26T21:16:14Z</dcterms:modified>
</cp:coreProperties>
</file>