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F58AB9-1831-4930-BDC1-569D36EEEA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4E662-3BE9-4061-A9BE-79E399FDDB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D4F64-43B0-4A4F-9A18-C346E9BBDB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2024-04-26T16:35:32Z</dcterms:modified>
</cp:coreProperties>
</file>