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A2A9F-D4E7-4F37-8B16-BCF6ED76E5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782E1-A93B-4C04-AC40-26E3F97EAA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profile.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[2011]This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7B2F4-775C-43F5-9DF4-6CFDD2C6F5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9, May 2012, Pages 1112–1119,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Study profile.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Study profile.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2024-04-26T17:00:45Z</dcterms:modified>
</cp:coreProperties>
</file>