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B50AE-A19C-44C9-BBB4-A7C808A465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3D61A-AA5C-455D-B358-9046D287B3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8. Histogram showing the mean area of 0.5 kHz characteristic frequency (CF) isofrequency bands for four untrained cats and five trained cats. Histogram bars are centred on a frequency midway between the isofrequency contours between which the areas are measured. Error bars show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98BF7-F6D6-4016-9923-EA63C114D0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2004, Pages 952–965,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8. Histogram showing the mean area of 0.5 kHz characteristic frequency (CF) isofrequency bands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8. Histogram showing the mean area of 0.5 kHz characteristic frequency (CF) isofrequency bands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2024-04-26T04:17:55Z</dcterms:modified>
</cp:coreProperties>
</file>