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9A1C21-8E14-47A1-AEE5-0A977E502A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300146-6961-4F13-A212-81E68158DE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Average Annual Age-Adjusted Mortality Rates of All Primary Brain and Other CNS Tumors in Comparison to Other Common Cancers and Top Three Non-Cancer Causes of Death for A) Children Age 0-14 Years, B) Adolescents and Young Adults Age 15-39 Years, and C) Older Adults Age 40+ Years, CBTRUS Statistical Report: NVSS a, 2009-2013.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 on behalf of the Society for Neuro-Oncology.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7DC3B1-3EF8-4D4F-BFA7-8A242D1460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euonc/now2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Neuro Oncol</a:t>
            </a:r>
            <a:r>
              <a:rPr lang="en-US" altLang="en-US" sz="1000">
                <a:solidFill>
                  <a:srgbClr val="333333"/>
                </a:solidFill>
              </a:rPr>
              <a:t>, Volume 18, Issue suppl_5, October 2016, Pages v1–v75,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https://doi.org/10.1093/neuonc/now207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Average Annual Age-Adjusted Mortality Rates of All Primary Brain and Other CNS Tumors in Comparison to Other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3. Average Annual Age-Adjusted Mortality Rates of All Primary Brain and Other CNS Tumors in Comparison to Other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2024-04-26T15:50:50Z</dcterms:modified>
</cp:coreProperties>
</file>