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904CD-4755-49D2-A49B-00342AE212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FF1AC-C65A-46CF-8CCA-F59CAB3E06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Regulation of the AP of complement.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ERA-EDTA. All rights reserved.This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F8302-457D-46B8-A9C0-D2581B4B4C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s2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2012, Pages 2673–2685,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https://doi.org/10.1093/ndt/gfs279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Regulation of the AP of complement.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Regulation of the AP of complement.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2024-04-26T00:59:03Z</dcterms:modified>
</cp:coreProperties>
</file>