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33DB7-51A3-4DBF-AAED-D84A561C3C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B2740-4A99-4F48-A29B-4C0111E558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8973D5-DE81-4E4C-B7B5-FFC71EE60F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2024-04-27T02:52:49Z</dcterms:modified>
</cp:coreProperties>
</file>