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BE0861-06D3-4C9E-B5E1-6837389275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10347-1D77-40F2-B546-C6E2DF9AE2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Secessionist Movements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International Studies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479689-218A-430E-BE87-C96767588F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misr.12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Rev</a:t>
            </a:r>
            <a:r>
              <a:rPr lang="en-US" altLang="en-US" sz="1000">
                <a:solidFill>
                  <a:srgbClr val="333333"/>
                </a:solidFill>
              </a:rPr>
              <a:t>, Volume 16, Issue 1, March 2014, Pages 79–106,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https://doi.org/10.1111/misr.12099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New Secessionist Movements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New Secessionist Movements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2024-04-27T05:05:18Z</dcterms:modified>
</cp:coreProperties>
</file>