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907284-266D-40A0-90C0-B8C231D5CDF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907851-EFD4-466B-94FB-314AEF7DCA9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FEFD23-8DD3-4DE9-850F-AA026A32D09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2024-04-26T08:26:22Z</dcterms:modified>
</cp:coreProperties>
</file>