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49D6E-B767-4D6A-BC8D-A16BD57814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B72F2-FDC5-4664-98F2-3E13C5AB5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Reduced mode I MAP1B phosphorylation in Reeler and Dab1 −/− mutants. (A) Western blots illustrating mode I MAP1B phosphorylation levels in brain extracts from the forebrain (P0) of reeler, rl/+ and wild-type mice (upper panel), and from mdab1 (−/−), mdab1 (+/−) and wild-type littermates (lower panel). Western blots were incubated with the SMI31 antibody. (B) Histograms showing densitometric analysis of mode I MAP1B phosphorylation in the forebrains and hindbrains of reeler and mdab1 mutant brains (mean ± SD; three cases each). The phosphorylation levels of MAP1B protein in the SMI31 epitope were determined as described above. The data was normalized respect to total MAP1B values (NC19), and graphically represented. The data from wild-type brains were referred as 1 relative unit. Note markedly decreased phosphorylation levels in homozygous and heterozygous mutant brains, compared to their wild-type littermates.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6690AD-BF2D-4350-AE5D-655817EF60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1134–1145, </a:t>
            </a:r>
            <a:r>
              <a:rPr lang="en-US" altLang="en-US" sz="1000">
                <a:solidFill>
                  <a:srgbClr val="333333"/>
                </a:solidFill>
                <a:hlinkClick r:id="rId3"/>
              </a:rPr>
              <a:t>https://doi.org/10.1093/cercor/bhh213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Reduced mode I MAP1B phosphorylation in Reeler and Dab1 −/− mutants. (A) Western blots illustrating mode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Reduced mode I MAP1B phosphorylation in Reeler and Dab1 −/− mutants. (A) Western blots illustrating mode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2024-04-26T05:51:07Z</dcterms:modified>
</cp:coreProperties>
</file>