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3999E-C81E-4905-81D6-D991D2C599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867FB1-F166-487D-83BD-A255E5219D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1F7AC-7A9D-4B9D-9BC8-FE182A6B98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2024-04-27T04:21:28Z</dcterms:modified>
</cp:coreProperties>
</file>