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61015-7A6A-4913-902B-6AC618B946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28004-FD2E-4F2C-9929-5F48D0112F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Orientation column model according to the format in Figure 8A. Iso-orientation lines are shown at 15° intervals. (B) Color column model according to the format in Figure 14A. See text for details. Cytochrome oxidase blob spacing is in the ratio 0.75 (across/along OD columns), in keeping with reported experimental values (Hendrickson et al., 1981; Horton and Hubel, 1981).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521F9-0561-4912-9D72-C130383477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1005–1015,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15.  </a:t>
            </a:r>
            <a:r>
              <a:rPr lang="en-US" altLang="en-US" b="0"/>
              <a:t>(A) Orientation column model according to the format in Figure 8A. Iso-orientation lines are shown at 15°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15.  (A) Orientation column model according to the format in Figure 8A. Iso-orientation lines are shown at 15°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2024-04-27T02:02:38Z</dcterms:modified>
</cp:coreProperties>
</file>