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3A9FE-A1FC-4A98-9CB5-E2CA6DEB72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6DADD-70B5-482B-ABD6-C9655E1DD4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DCM parameters. (a) The C (exogenous) parameters reflect spectral responses to stimulus inputs. Shaded areas show frequency-specific standard errors over participants. (b–f) Statistical parametric maps of the T-statistic for the null hypothesis that A (endogenous) parameters are greater than zero. (g and h) Statistical parametric maps of the T-statistic for the null hypothesis that B (bilinear) parameters are greater than zero. B parameters show power coupling modulation by fearful expressions in the dorsal 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0E6562-690C-482C-A4B5-5634EE48E4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2409–2420,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DCM parameters. (a) The C (exogenous) parameters reflect spectral responses to stimulus inputs. Shaded areas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DCM parameters. (a) The C (exogenous) parameters reflect spectral responses to stimulus inputs. Shaded areas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2024-04-26T04:53:56Z</dcterms:modified>
</cp:coreProperties>
</file>