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A34E58-A6BB-4F91-BA28-583E8C2EBB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CC428-C916-4D2D-980A-7E505D6124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COUP-TFII-immunopositive interneurons in layer II, showing different dendritic (black) and axonal (gray) arborizations, and responses to depolarizing and hyperpolarizing current injections at resting membrane potential (lower row). The neurons showed highly variable firing patterns, spike frequency adaptation and spike amplitude accommodation, and sag and depolarizing hump in response to hyperpolarization. Cells were visualized by intracellular biocytin injection following whole-cell recording. All cells were tested for CR immunoreactivity; Nos 9 and 12 were immunopositive; the other 2 neurons were immunonegative. Cells 12, 16, and 5 were tested for CCK and only cell 5 was immunopositive. Scale bars: drawings, 50 µm; recordings, 20 mV, 200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D1B7C-B384-4F50-959B-EBA7CAC66B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4430–4449, </a:t>
            </a:r>
            <a:r>
              <a:rPr lang="en-US" altLang="en-US" sz="1000">
                <a:solidFill>
                  <a:srgbClr val="333333"/>
                </a:solidFill>
                <a:hlinkClick r:id="rId3"/>
              </a:rPr>
              <a:t>https://doi.org/10.1093/cercor/bhv045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COUP-TFII-immunopositive interneurons in layer II, showing different dendritic (black) and axonal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COUP-TFII-immunopositive interneurons in layer II, showing different dendritic (black) and axonal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2024-04-27T02:45:53Z</dcterms:modified>
</cp:coreProperties>
</file>